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3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anose="02010600030101010101" charset="-127"/>
      <p:regular r:id="rId25"/>
      <p:bold r:id="rId26"/>
    </p:embeddedFont>
    <p:embeddedFont>
      <p:font typeface="Lexend Deca Medium" panose="02010600030101010101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735"/>
  </p:normalViewPr>
  <p:slideViewPr>
    <p:cSldViewPr snapToGrid="0">
      <p:cViewPr varScale="1">
        <p:scale>
          <a:sx n="107" d="100"/>
          <a:sy n="107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3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</a:t>
            </a:r>
            <a:r>
              <a:rPr lang="en" dirty="0" err="1">
                <a:solidFill>
                  <a:schemeClr val="accent3"/>
                </a:solidFill>
              </a:rPr>
              <a:t>higer</a:t>
            </a:r>
            <a:r>
              <a:rPr lang="en" dirty="0">
                <a:solidFill>
                  <a:schemeClr val="accent3"/>
                </a:solidFill>
              </a:rPr>
              <a:t>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Increased outdoor activities due to fine weather from June to August may lead to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8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https://www.washington-demographics.com/zip_codes_by_population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Any questions?</a:t>
            </a:r>
          </a:p>
          <a:p>
            <a:endParaRPr lang="en-US" dirty="0"/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619</Words>
  <Application>Microsoft Office PowerPoint</Application>
  <PresentationFormat>On-screen Show (16:9)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Lexend Deca Medium</vt:lpstr>
      <vt:lpstr>Gothic A1</vt:lpstr>
      <vt:lpstr>Arial</vt:lpstr>
      <vt:lpstr>Roboto Condensed Light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higer-risk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cp:lastModifiedBy>张自正</cp:lastModifiedBy>
  <cp:revision>87</cp:revision>
  <dcterms:modified xsi:type="dcterms:W3CDTF">2023-03-04T07:06:03Z</dcterms:modified>
</cp:coreProperties>
</file>